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67" r:id="rId2"/>
    <p:sldId id="258" r:id="rId3"/>
    <p:sldId id="257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111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30" autoAdjust="0"/>
    <p:restoredTop sz="94660"/>
  </p:normalViewPr>
  <p:slideViewPr>
    <p:cSldViewPr>
      <p:cViewPr varScale="1">
        <p:scale>
          <a:sx n="58" d="100"/>
          <a:sy n="58" d="100"/>
        </p:scale>
        <p:origin x="67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spd="slow" advClick="0" advTm="6000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harpenSoften amount="63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21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28303"/>
            <a:ext cx="11506200" cy="62013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438400"/>
            <a:ext cx="4191000" cy="2209800"/>
          </a:xfrm>
        </p:spPr>
        <p:txBody>
          <a:bodyPr/>
          <a:lstStyle/>
          <a:p>
            <a:endParaRPr lang="en-US" altLang="ko-KR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endParaRPr lang="en-US" altLang="ko-KR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0" indent="0">
              <a:buNone/>
            </a:pPr>
            <a:r>
              <a:rPr lang="ko-KR" altLang="en-US" sz="4800" dirty="0">
                <a:solidFill>
                  <a:schemeClr val="bg1">
                    <a:lumMod val="85000"/>
                    <a:lumOff val="1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 </a:t>
            </a:r>
            <a:r>
              <a:rPr lang="ko-KR" altLang="en-US" sz="4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겨울 편지 </a:t>
            </a:r>
            <a:endParaRPr lang="en-US" altLang="ko-KR" sz="4800" b="1" dirty="0">
              <a:solidFill>
                <a:schemeClr val="bg1">
                  <a:lumMod val="85000"/>
                  <a:lumOff val="15000"/>
                </a:schemeClr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0" indent="0">
              <a:buNone/>
            </a:pPr>
            <a:endParaRPr lang="en-US" altLang="ko-KR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0" indent="0">
              <a:buNone/>
            </a:pPr>
            <a:endParaRPr lang="en-US" altLang="ko-KR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endParaRPr lang="en-US" dirty="0"/>
          </a:p>
        </p:txBody>
      </p:sp>
      <p:pic>
        <p:nvPicPr>
          <p:cNvPr id="5" name="겨울_편지 이해인">
            <a:hlinkClick r:id="" action="ppaction://media"/>
            <a:extLst>
              <a:ext uri="{FF2B5EF4-FFF2-40B4-BE49-F238E27FC236}">
                <a16:creationId xmlns:a16="http://schemas.microsoft.com/office/drawing/2014/main" id="{5000FC76-4AF1-4012-BC68-3FA0EFC5A6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0425" y="3125788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1506200" cy="6248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8229600" cy="2209800"/>
          </a:xfrm>
        </p:spPr>
        <p:txBody>
          <a:bodyPr/>
          <a:lstStyle/>
          <a:p>
            <a:endParaRPr lang="en-US" altLang="ko-KR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endParaRPr lang="en-US" altLang="ko-KR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0" indent="0">
              <a:buNone/>
            </a:pPr>
            <a:r>
              <a:rPr lang="ko-KR" altLang="en-US" sz="4800" dirty="0">
                <a:solidFill>
                  <a:schemeClr val="bg1">
                    <a:lumMod val="85000"/>
                    <a:lumOff val="1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 </a:t>
            </a:r>
            <a:r>
              <a:rPr lang="ko-KR" altLang="en-US" sz="4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겨울 편지 </a:t>
            </a:r>
            <a:endParaRPr lang="en-US" altLang="ko-KR" sz="4800" b="1" dirty="0">
              <a:solidFill>
                <a:schemeClr val="bg1">
                  <a:lumMod val="85000"/>
                  <a:lumOff val="15000"/>
                </a:schemeClr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0" indent="0">
              <a:buNone/>
            </a:pPr>
            <a:endParaRPr lang="en-US" altLang="ko-KR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0" indent="0">
              <a:buNone/>
            </a:pPr>
            <a:endParaRPr lang="en-US" altLang="ko-KR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62800" y="434837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1C211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ko-KR" altLang="en-US" sz="4000" b="1" dirty="0">
                <a:solidFill>
                  <a:srgbClr val="1C211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이해인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97090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1000">
        <p15:prstTrans prst="origami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9F3C9D-1CA5-41BD-891B-D2ED8A456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941DB9-F027-40D3-B25A-379654474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1353799" cy="6096000"/>
          </a:xfrm>
        </p:spPr>
      </p:pic>
      <p:sp>
        <p:nvSpPr>
          <p:cNvPr id="5" name="TextBox 4"/>
          <p:cNvSpPr txBox="1"/>
          <p:nvPr/>
        </p:nvSpPr>
        <p:spPr>
          <a:xfrm>
            <a:off x="3886201" y="49530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친구야</a:t>
            </a:r>
            <a:endParaRPr lang="en-US" sz="4000" dirty="0">
              <a:solidFill>
                <a:schemeClr val="bg1">
                  <a:lumMod val="85000"/>
                  <a:lumOff val="15000"/>
                </a:schemeClr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01340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3919"/>
            <a:ext cx="11430000" cy="6159282"/>
          </a:xfrm>
        </p:spPr>
      </p:pic>
      <p:sp>
        <p:nvSpPr>
          <p:cNvPr id="5" name="TextBox 4"/>
          <p:cNvSpPr txBox="1"/>
          <p:nvPr/>
        </p:nvSpPr>
        <p:spPr>
          <a:xfrm>
            <a:off x="3886201" y="4648200"/>
            <a:ext cx="5181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네가 사는 곳에도  </a:t>
            </a:r>
            <a:endParaRPr lang="en-US" altLang="ko-KR" sz="3200" b="1" dirty="0">
              <a:solidFill>
                <a:schemeClr val="bg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ko-KR" altLang="en-US" sz="3200" b="1" dirty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눈이 내리니 </a:t>
            </a:r>
            <a:r>
              <a:rPr lang="en-US" sz="3200" b="1" dirty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?</a:t>
            </a:r>
            <a:br>
              <a:rPr lang="en-US" sz="2400" b="1" dirty="0"/>
            </a:b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535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fad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1961"/>
            <a:ext cx="11430000" cy="6054078"/>
          </a:xfrm>
        </p:spPr>
      </p:pic>
      <p:sp>
        <p:nvSpPr>
          <p:cNvPr id="5" name="TextBox 4"/>
          <p:cNvSpPr txBox="1"/>
          <p:nvPr/>
        </p:nvSpPr>
        <p:spPr>
          <a:xfrm>
            <a:off x="5638800" y="4495800"/>
            <a:ext cx="25026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산 위에</a:t>
            </a:r>
            <a:b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ko-KR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바다 위에</a:t>
            </a:r>
            <a:b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ko-KR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장독대 위에</a:t>
            </a:r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fad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1353800" cy="6172200"/>
          </a:xfrm>
        </p:spPr>
      </p:pic>
      <p:sp>
        <p:nvSpPr>
          <p:cNvPr id="4" name="TextBox 3"/>
          <p:cNvSpPr txBox="1"/>
          <p:nvPr/>
        </p:nvSpPr>
        <p:spPr>
          <a:xfrm>
            <a:off x="3437860" y="4343401"/>
            <a:ext cx="4876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하얗게 내려 쌓이는</a:t>
            </a:r>
            <a:endParaRPr lang="en-US" altLang="ko-KR" sz="3200" b="1" dirty="0">
              <a:solidFill>
                <a:schemeClr val="bg1">
                  <a:lumMod val="85000"/>
                  <a:lumOff val="15000"/>
                </a:schemeClr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ko-KR" altLang="en-US" sz="3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눈 만큼이나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4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fad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11277600" cy="6019800"/>
          </a:xfrm>
        </p:spPr>
      </p:pic>
      <p:sp>
        <p:nvSpPr>
          <p:cNvPr id="4" name="TextBox 3"/>
          <p:cNvSpPr txBox="1"/>
          <p:nvPr/>
        </p:nvSpPr>
        <p:spPr>
          <a:xfrm>
            <a:off x="3353931" y="4191000"/>
            <a:ext cx="5484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너를 향한 그리움이</a:t>
            </a:r>
            <a:br>
              <a:rPr lang="en-US" sz="32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ko-KR" altLang="en-US" sz="32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눈사람 되는 </a:t>
            </a:r>
            <a:endParaRPr lang="en-US" altLang="ko-KR" sz="32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ko-KR" altLang="en-US" sz="32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눈 오는 날</a:t>
            </a:r>
            <a:endParaRPr lang="en-US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52649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wd">
                                    <p:tmPct val="8333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1"/>
            <a:ext cx="11430000" cy="609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013" y="3581401"/>
            <a:ext cx="8077200" cy="1858963"/>
          </a:xfrm>
        </p:spPr>
        <p:txBody>
          <a:bodyPr>
            <a:normAutofit/>
          </a:bodyPr>
          <a:lstStyle/>
          <a:p>
            <a:r>
              <a:rPr lang="ko-KR" altLang="en-US" sz="3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눈처럼 부드러운 네 목소리가</a:t>
            </a:r>
            <a:b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ko-KR" altLang="en-US" sz="3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조용히 내리는 것만 같아</a:t>
            </a:r>
            <a:endParaRPr lang="en-US" sz="3200" dirty="0">
              <a:solidFill>
                <a:schemeClr val="bg1">
                  <a:lumMod val="85000"/>
                  <a:lumOff val="15000"/>
                </a:schemeClr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736455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582400" cy="6248400"/>
          </a:xfrm>
        </p:spPr>
      </p:pic>
      <p:sp>
        <p:nvSpPr>
          <p:cNvPr id="4" name="TextBox 3"/>
          <p:cNvSpPr txBox="1"/>
          <p:nvPr/>
        </p:nvSpPr>
        <p:spPr>
          <a:xfrm>
            <a:off x="2667001" y="4572000"/>
            <a:ext cx="63401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눈처럼 깨끗한 네 마음이</a:t>
            </a:r>
            <a:br>
              <a:rPr lang="en-US" sz="3200" b="1" dirty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ko-KR" altLang="en-US" sz="3200" b="1" dirty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하얀 눈송이로 날리는 것만 같아</a:t>
            </a:r>
            <a:endParaRPr lang="en-US" sz="3200" dirty="0">
              <a:solidFill>
                <a:schemeClr val="bg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340640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1353800" cy="6096000"/>
          </a:xfrm>
        </p:spPr>
      </p:pic>
      <p:sp>
        <p:nvSpPr>
          <p:cNvPr id="4" name="TextBox 3"/>
          <p:cNvSpPr txBox="1"/>
          <p:nvPr/>
        </p:nvSpPr>
        <p:spPr>
          <a:xfrm>
            <a:off x="3048001" y="4038600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나는 자꾸만</a:t>
            </a:r>
            <a: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 </a:t>
            </a:r>
            <a:b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ko-KR" altLang="en-US" sz="3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네 이름을 불러본다</a:t>
            </a:r>
            <a:endParaRPr lang="en-US" sz="3200" dirty="0">
              <a:solidFill>
                <a:schemeClr val="bg1">
                  <a:lumMod val="85000"/>
                  <a:lumOff val="15000"/>
                </a:schemeClr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F4657A-0E80-4194-91BD-E0BEA83ABA60}"/>
              </a:ext>
            </a:extLst>
          </p:cNvPr>
          <p:cNvSpPr/>
          <p:nvPr/>
        </p:nvSpPr>
        <p:spPr>
          <a:xfrm>
            <a:off x="10744200" y="6172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5336FD-2C37-4FD0-B8F9-044356CF6AD4}"/>
              </a:ext>
            </a:extLst>
          </p:cNvPr>
          <p:cNvSpPr/>
          <p:nvPr/>
        </p:nvSpPr>
        <p:spPr>
          <a:xfrm>
            <a:off x="11049000" y="6172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1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20788</TotalTime>
  <Words>64</Words>
  <Application>Microsoft Office PowerPoint</Application>
  <PresentationFormat>Widescreen</PresentationFormat>
  <Paragraphs>20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GungsuhChe</vt:lpstr>
      <vt:lpstr>Arial</vt:lpstr>
      <vt:lpstr>Tw Cen MT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Kevin Choi</cp:lastModifiedBy>
  <cp:revision>34</cp:revision>
  <dcterms:created xsi:type="dcterms:W3CDTF">2016-12-05T06:32:57Z</dcterms:created>
  <dcterms:modified xsi:type="dcterms:W3CDTF">2021-09-13T21:31:30Z</dcterms:modified>
</cp:coreProperties>
</file>